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sldIdLst>
    <p:sldId id="256" r:id="rId5"/>
    <p:sldId id="311" r:id="rId6"/>
    <p:sldId id="308" r:id="rId7"/>
    <p:sldId id="310" r:id="rId8"/>
    <p:sldId id="271" r:id="rId9"/>
    <p:sldId id="264" r:id="rId10"/>
    <p:sldId id="287" r:id="rId11"/>
    <p:sldId id="288" r:id="rId12"/>
    <p:sldId id="283" r:id="rId13"/>
    <p:sldId id="289" r:id="rId14"/>
    <p:sldId id="284" r:id="rId15"/>
    <p:sldId id="302" r:id="rId16"/>
    <p:sldId id="286" r:id="rId17"/>
    <p:sldId id="285" r:id="rId18"/>
    <p:sldId id="292" r:id="rId19"/>
    <p:sldId id="293" r:id="rId20"/>
    <p:sldId id="261" r:id="rId21"/>
    <p:sldId id="307" r:id="rId22"/>
    <p:sldId id="262" r:id="rId23"/>
    <p:sldId id="313" r:id="rId24"/>
    <p:sldId id="309" r:id="rId25"/>
    <p:sldId id="290" r:id="rId26"/>
    <p:sldId id="303" r:id="rId27"/>
    <p:sldId id="312" r:id="rId28"/>
    <p:sldId id="270" r:id="rId29"/>
    <p:sldId id="297" r:id="rId30"/>
    <p:sldId id="266" r:id="rId31"/>
    <p:sldId id="295" r:id="rId32"/>
    <p:sldId id="296" r:id="rId33"/>
    <p:sldId id="299" r:id="rId34"/>
    <p:sldId id="267" r:id="rId35"/>
    <p:sldId id="268" r:id="rId36"/>
    <p:sldId id="298" r:id="rId37"/>
    <p:sldId id="269" r:id="rId38"/>
    <p:sldId id="300" r:id="rId39"/>
    <p:sldId id="272" r:id="rId40"/>
    <p:sldId id="306" r:id="rId41"/>
    <p:sldId id="273" r:id="rId42"/>
    <p:sldId id="305" r:id="rId43"/>
    <p:sldId id="275" r:id="rId44"/>
    <p:sldId id="304" r:id="rId45"/>
  </p:sldIdLst>
  <p:sldSz cx="12192000" cy="6858000"/>
  <p:notesSz cx="6858000" cy="9144000"/>
  <p:embeddedFontLst>
    <p:embeddedFont>
      <p:font typeface="Aptos" panose="020B0004020202020204" pitchFamily="34" charset="0"/>
      <p:regular r:id="rId47"/>
      <p:bold r:id="rId48"/>
      <p:italic r:id="rId49"/>
      <p:boldItalic r:id="rId50"/>
    </p:embeddedFont>
    <p:embeddedFont>
      <p:font typeface="Assistant" pitchFamily="2" charset="-79"/>
      <p:regular r:id="rId51"/>
      <p:bold r:id="rId52"/>
    </p:embeddedFont>
    <p:embeddedFont>
      <p:font typeface="Nunito" pitchFamily="2" charset="77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7" autoAdjust="0"/>
    <p:restoredTop sz="96197"/>
  </p:normalViewPr>
  <p:slideViewPr>
    <p:cSldViewPr snapToGrid="0">
      <p:cViewPr>
        <p:scale>
          <a:sx n="100" d="100"/>
          <a:sy n="100" d="100"/>
        </p:scale>
        <p:origin x="9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10/22/25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22/10/2025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32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</a:t>
            </a:r>
          </a:p>
        </p:txBody>
      </p: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3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28887</TotalTime>
  <Words>1351</Words>
  <Application>Microsoft Macintosh PowerPoint</Application>
  <PresentationFormat>Widescreen</PresentationFormat>
  <Paragraphs>259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Assistant</vt:lpstr>
      <vt:lpstr>Arial</vt:lpstr>
      <vt:lpstr>Nunito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How does it affect NLP?</vt:lpstr>
      <vt:lpstr>Challenge 4</vt:lpstr>
      <vt:lpstr>[CODE]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23</cp:revision>
  <dcterms:created xsi:type="dcterms:W3CDTF">2025-09-22T12:40:47Z</dcterms:created>
  <dcterms:modified xsi:type="dcterms:W3CDTF">2025-11-11T10:14:05Z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